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5d1812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85d1812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85d1812a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85d1812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60299d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60299d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85d1812a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85d1812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85d1812a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85d1812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85d1812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85d1812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85d1812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85d1812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85d1812a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85d1812a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85d1812a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85d1812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85d1812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85d1812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Supervised Learning: Skincare Recommender </a:t>
            </a:r>
            <a:endParaRPr sz="4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Based on Consumer Sentiment and Popularity</a:t>
            </a:r>
            <a:endParaRPr sz="2000"/>
          </a:p>
        </p:txBody>
      </p:sp>
      <p:pic>
        <p:nvPicPr>
          <p:cNvPr id="56" name="Google Shape;56;p13" title="Screenshot 2025-06-15 at 2.59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300" y="3130275"/>
            <a:ext cx="2642998" cy="17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and Visualization</a:t>
            </a:r>
            <a:endParaRPr/>
          </a:p>
        </p:txBody>
      </p:sp>
      <p:pic>
        <p:nvPicPr>
          <p:cNvPr id="113" name="Google Shape;113;p22" title="Screenshot 2025-06-15 at 5.52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925" y="1088150"/>
            <a:ext cx="512718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793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XGBoost came on top for recommendation classification while Random Forest for predicting popularity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 future recommendations, it could be further enhanced by integrating deeper NLP on product highlight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1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Goal: Build skincare product recommendation system that evaluates sentiment across product reviews and predicts recommendation likelihood and popularity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Natural Language Processing and Supervised Machine Learning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Sentiment analysis - Pretrained transformer RoBERTa  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Recommendation target - Combined is_recommended and sentiment to build a clean binary target for classification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Models: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Classification models: Logistic Regression, Random Forest, and XGBoost        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Regression models: Ridge, Random Forest, and XGBoost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1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Dataset used: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https://www.kaggle.com/datasets/melissamonfared/sephora-skincare-reviews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Sentiment Analysis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Cardiff NLP model to analyze the sentiments across reviews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Create Ranking System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Build a composite scoring function using PCA (Principal Component Analysis): 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rating (user-based)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avg_sentiment_score (RoBERTa-based)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review_volume (number of reviews)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price_usd (product price)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Merge review and product metadata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and Classification Model Testing Using Single Train-Test Split</a:t>
            </a:r>
            <a:endParaRPr/>
          </a:p>
        </p:txBody>
      </p:sp>
      <p:pic>
        <p:nvPicPr>
          <p:cNvPr id="74" name="Google Shape;74;p16" title="Screenshot 2025-06-15 at 5.35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25" y="1381200"/>
            <a:ext cx="7621749" cy="33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Issue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XGBoost - Overfitting due to class imbalance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Create a clean proxy label that combines is_recommended and sentiment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SMOTE to synthetically balance the minority class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 title="Screenshot 2025-06-15 at 5.42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1" cy="3435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Cross-Validation with SMOTE Pipeline (StratifiedKFold)</a:t>
            </a:r>
            <a:endParaRPr/>
          </a:p>
        </p:txBody>
      </p:sp>
      <p:pic>
        <p:nvPicPr>
          <p:cNvPr id="87" name="Google Shape;87;p18" title="Screenshot 2025-06-15 at 5.47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50" y="1017725"/>
            <a:ext cx="564019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and Visualization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40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is highly precise, everything it recommended was spot-on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model only retrieved 3.3% of the relevant products, which isn't covering much ground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Future recommendation: consider improving recall through model tuning or ensemble techniques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 title="Screenshot 2025-06-15 at 5.49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250" y="1152475"/>
            <a:ext cx="1695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 title="Screenshot 2025-06-15 at 5.51.0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200" y="1800175"/>
            <a:ext cx="4460401" cy="218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and Visualization</a:t>
            </a:r>
            <a:endParaRPr/>
          </a:p>
        </p:txBody>
      </p:sp>
      <p:pic>
        <p:nvPicPr>
          <p:cNvPr id="101" name="Google Shape;101;p20" title="Screenshot 2025-06-15 at 5.51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1310600"/>
            <a:ext cx="84867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and Visualization</a:t>
            </a:r>
            <a:endParaRPr/>
          </a:p>
        </p:txBody>
      </p:sp>
      <p:pic>
        <p:nvPicPr>
          <p:cNvPr id="107" name="Google Shape;107;p21" title="Screenshot 2025-06-15 at 5.52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675" y="1158400"/>
            <a:ext cx="63914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